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50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9" roundtripDataSignature="AMtx7mh8miecXaMtQWLKk4BcwZOvtiRZ3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customschemas.google.com/relationships/presentationmetadata" Target="meta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4"/>
          <p:cNvSpPr txBox="1">
            <a:spLocks noGrp="1"/>
          </p:cNvSpPr>
          <p:nvPr>
            <p:ph type="ctrTitle"/>
          </p:nvPr>
        </p:nvSpPr>
        <p:spPr>
          <a:xfrm>
            <a:off x="457200" y="1600200"/>
            <a:ext cx="8229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720"/>
              </a:spcBef>
              <a:spcAft>
                <a:spcPts val="0"/>
              </a:spcAft>
              <a:buSzPts val="3240"/>
              <a:buFont typeface="Noto Sans Symbols"/>
              <a:buNone/>
              <a:defRPr sz="3600"/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4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5pPr>
            <a:lvl6pPr marL="2743200" lvl="5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6pPr>
            <a:lvl7pPr marL="3200400" lvl="6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7pPr>
            <a:lvl8pPr marL="3657600" lvl="7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8pPr>
            <a:lvl9pPr marL="4114800" lvl="8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9pPr>
          </a:lstStyle>
          <a:p>
            <a:endParaRPr/>
          </a:p>
        </p:txBody>
      </p:sp>
      <p:sp>
        <p:nvSpPr>
          <p:cNvPr id="106" name="Google Shape;106;p16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title"/>
          </p:nvPr>
        </p:nvSpPr>
        <p:spPr>
          <a:xfrm rot="5400000">
            <a:off x="4731544" y="2175669"/>
            <a:ext cx="5853112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body" idx="1"/>
          </p:nvPr>
        </p:nvSpPr>
        <p:spPr>
          <a:xfrm rot="5400000">
            <a:off x="540544" y="194469"/>
            <a:ext cx="5853112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5pPr>
            <a:lvl6pPr marL="2743200" lvl="5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6pPr>
            <a:lvl7pPr marL="3200400" lvl="6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7pPr>
            <a:lvl8pPr marL="3657600" lvl="7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8pPr>
            <a:lvl9pPr marL="4114800" lvl="8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9pPr>
          </a:lstStyle>
          <a:p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body" idx="1"/>
          </p:nvPr>
        </p:nvSpPr>
        <p:spPr>
          <a:xfrm rot="5400000">
            <a:off x="2306637" y="-249238"/>
            <a:ext cx="4530725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–"/>
              <a:defRPr/>
            </a:lvl4pPr>
            <a:lvl5pPr marL="2286000" lvl="4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5pPr>
            <a:lvl6pPr marL="2743200" lvl="5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6pPr>
            <a:lvl7pPr marL="3200400" lvl="6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7pPr>
            <a:lvl8pPr marL="3657600" lvl="7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8pPr>
            <a:lvl9pPr marL="4114800" lvl="8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18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24" name="Google Shape;124;p19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9pPr>
          </a:lstStyle>
          <a:p>
            <a:endParaRPr/>
          </a:p>
        </p:txBody>
      </p:sp>
      <p:sp>
        <p:nvSpPr>
          <p:cNvPr id="125" name="Google Shape;125;p19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9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9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11480" algn="l">
              <a:spcBef>
                <a:spcPts val="640"/>
              </a:spcBef>
              <a:spcAft>
                <a:spcPts val="0"/>
              </a:spcAft>
              <a:buSzPts val="288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sz="2800"/>
            </a:lvl2pPr>
            <a:lvl3pPr marL="1371600" lvl="2" indent="-365760" algn="l">
              <a:spcBef>
                <a:spcPts val="480"/>
              </a:spcBef>
              <a:spcAft>
                <a:spcPts val="0"/>
              </a:spcAft>
              <a:buSzPts val="216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/>
            </a:lvl4pPr>
            <a:lvl5pPr marL="2286000" lvl="4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5pPr>
            <a:lvl6pPr marL="2743200" lvl="5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6pPr>
            <a:lvl7pPr marL="3200400" lvl="6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7pPr>
            <a:lvl8pPr marL="3657600" lvl="7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8pPr>
            <a:lvl9pPr marL="4114800" lvl="8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9pPr>
          </a:lstStyle>
          <a:p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9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SzPts val="810"/>
              <a:buNone/>
              <a:defRPr sz="900"/>
            </a:lvl9pPr>
          </a:lstStyle>
          <a:p>
            <a:endParaRPr/>
          </a:p>
        </p:txBody>
      </p:sp>
      <p:sp>
        <p:nvSpPr>
          <p:cNvPr id="132" name="Google Shape;132;p20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0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0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2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2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16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5760" algn="l">
              <a:spcBef>
                <a:spcPts val="480"/>
              </a:spcBef>
              <a:spcAft>
                <a:spcPts val="0"/>
              </a:spcAft>
              <a:buSzPts val="216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sz="1600"/>
            </a:lvl4pPr>
            <a:lvl5pPr marL="2286000" lvl="4" indent="-320039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5pPr>
            <a:lvl6pPr marL="2743200" lvl="5" indent="-320039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6pPr>
            <a:lvl7pPr marL="3200400" lvl="6" indent="-320039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7pPr>
            <a:lvl8pPr marL="3657600" lvl="7" indent="-320040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8pPr>
            <a:lvl9pPr marL="4114800" lvl="8" indent="-320040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9pPr>
          </a:lstStyle>
          <a:p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SzPts val="216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62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 b="1"/>
            </a:lvl9pPr>
          </a:lstStyle>
          <a:p>
            <a:endParaRPr/>
          </a:p>
        </p:txBody>
      </p:sp>
      <p:sp>
        <p:nvSpPr>
          <p:cNvPr id="149" name="Google Shape;149;p2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5760" algn="l">
              <a:spcBef>
                <a:spcPts val="480"/>
              </a:spcBef>
              <a:spcAft>
                <a:spcPts val="0"/>
              </a:spcAft>
              <a:buSzPts val="216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/>
            </a:lvl2pPr>
            <a:lvl3pPr marL="1371600" lvl="2" indent="-331469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sz="1600"/>
            </a:lvl4pPr>
            <a:lvl5pPr marL="2286000" lvl="4" indent="-320039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5pPr>
            <a:lvl6pPr marL="2743200" lvl="5" indent="-320039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6pPr>
            <a:lvl7pPr marL="3200400" lvl="6" indent="-320039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7pPr>
            <a:lvl8pPr marL="3657600" lvl="7" indent="-320040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8pPr>
            <a:lvl9pPr marL="4114800" lvl="8" indent="-320040" algn="l">
              <a:spcBef>
                <a:spcPts val="320"/>
              </a:spcBef>
              <a:spcAft>
                <a:spcPts val="0"/>
              </a:spcAft>
              <a:buSzPts val="1440"/>
              <a:buChar char="•"/>
              <a:defRPr sz="1600"/>
            </a:lvl9pPr>
          </a:lstStyle>
          <a:p>
            <a:endParaRPr/>
          </a:p>
        </p:txBody>
      </p:sp>
      <p:sp>
        <p:nvSpPr>
          <p:cNvPr id="150" name="Google Shape;150;p23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" name="Google Shape;155;p2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8620" algn="l">
              <a:spcBef>
                <a:spcPts val="560"/>
              </a:spcBef>
              <a:spcAft>
                <a:spcPts val="0"/>
              </a:spcAft>
              <a:buSzPts val="252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–"/>
              <a:defRPr sz="2400"/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–"/>
              <a:defRPr sz="1800"/>
            </a:lvl4pPr>
            <a:lvl5pPr marL="2286000" lvl="4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5pPr>
            <a:lvl6pPr marL="2743200" lvl="5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6pPr>
            <a:lvl7pPr marL="3200400" lvl="6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7pPr>
            <a:lvl8pPr marL="3657600" lvl="7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8pPr>
            <a:lvl9pPr marL="4114800" lvl="8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9pPr>
          </a:lstStyle>
          <a:p>
            <a:endParaRPr/>
          </a:p>
        </p:txBody>
      </p:sp>
      <p:sp>
        <p:nvSpPr>
          <p:cNvPr id="156" name="Google Shape;156;p24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8620" algn="l">
              <a:spcBef>
                <a:spcPts val="560"/>
              </a:spcBef>
              <a:spcAft>
                <a:spcPts val="0"/>
              </a:spcAft>
              <a:buSzPts val="252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–"/>
              <a:defRPr sz="2400"/>
            </a:lvl2pPr>
            <a:lvl3pPr marL="1371600" lvl="2" indent="-342900" algn="l">
              <a:spcBef>
                <a:spcPts val="400"/>
              </a:spcBef>
              <a:spcAft>
                <a:spcPts val="0"/>
              </a:spcAft>
              <a:buSzPts val="18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–"/>
              <a:defRPr sz="1800"/>
            </a:lvl4pPr>
            <a:lvl5pPr marL="2286000" lvl="4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5pPr>
            <a:lvl6pPr marL="2743200" lvl="5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6pPr>
            <a:lvl7pPr marL="3200400" lvl="6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7pPr>
            <a:lvl8pPr marL="3657600" lvl="7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8pPr>
            <a:lvl9pPr marL="4114800" lvl="8" indent="-331470" algn="l">
              <a:spcBef>
                <a:spcPts val="360"/>
              </a:spcBef>
              <a:spcAft>
                <a:spcPts val="0"/>
              </a:spcAft>
              <a:buSzPts val="1620"/>
              <a:buChar char="•"/>
              <a:defRPr sz="1800"/>
            </a:lvl9pPr>
          </a:lstStyle>
          <a:p>
            <a:endParaRPr/>
          </a:p>
        </p:txBody>
      </p:sp>
      <p:sp>
        <p:nvSpPr>
          <p:cNvPr id="157" name="Google Shape;157;p24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" name="Google Shape;158;p24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9" name="Google Shape;159;p24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2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SzPts val="1800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440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SzPts val="1260"/>
              <a:buNone/>
              <a:defRPr sz="1400"/>
            </a:lvl9pPr>
          </a:lstStyle>
          <a:p>
            <a:endParaRPr/>
          </a:p>
        </p:txBody>
      </p:sp>
      <p:sp>
        <p:nvSpPr>
          <p:cNvPr id="163" name="Google Shape;163;p25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25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25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58"/>
            </a:gs>
            <a:gs pos="100000">
              <a:schemeClr val="dk2"/>
            </a:gs>
          </a:gsLst>
          <a:lin ang="27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3"/>
          <p:cNvGrpSpPr/>
          <p:nvPr/>
        </p:nvGrpSpPr>
        <p:grpSpPr>
          <a:xfrm>
            <a:off x="0" y="0"/>
            <a:ext cx="9144000" cy="6856412"/>
            <a:chOff x="0" y="0"/>
            <a:chExt cx="5760" cy="4319"/>
          </a:xfrm>
        </p:grpSpPr>
        <p:sp>
          <p:nvSpPr>
            <p:cNvPr id="7" name="Google Shape;7;p13"/>
            <p:cNvSpPr/>
            <p:nvPr/>
          </p:nvSpPr>
          <p:spPr>
            <a:xfrm>
              <a:off x="0" y="12"/>
              <a:ext cx="5758" cy="3273"/>
            </a:xfrm>
            <a:custGeom>
              <a:avLst/>
              <a:gdLst/>
              <a:ahLst/>
              <a:cxnLst/>
              <a:rect l="l" t="t" r="r" b="b"/>
              <a:pathLst>
                <a:path w="5740" h="3273" extrusionOk="0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>
              <a:gsLst>
                <a:gs pos="0">
                  <a:srgbClr val="000051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8;p13"/>
            <p:cNvSpPr/>
            <p:nvPr/>
          </p:nvSpPr>
          <p:spPr>
            <a:xfrm>
              <a:off x="149" y="0"/>
              <a:ext cx="5609" cy="3243"/>
            </a:xfrm>
            <a:custGeom>
              <a:avLst/>
              <a:gdLst/>
              <a:ahLst/>
              <a:cxnLst/>
              <a:rect l="l" t="t" r="r" b="b"/>
              <a:pathLst>
                <a:path w="5591" h="3243" extrusionOk="0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>
              <a:gsLst>
                <a:gs pos="0">
                  <a:srgbClr val="00005D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9;p13"/>
            <p:cNvSpPr/>
            <p:nvPr/>
          </p:nvSpPr>
          <p:spPr>
            <a:xfrm>
              <a:off x="0" y="3433"/>
              <a:ext cx="4038" cy="191"/>
            </a:xfrm>
            <a:custGeom>
              <a:avLst/>
              <a:gdLst/>
              <a:ahLst/>
              <a:cxnLst/>
              <a:rect l="l" t="t" r="r" b="b"/>
              <a:pathLst>
                <a:path w="4042" h="192" extrusionOk="0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>
              <a:gsLst>
                <a:gs pos="0">
                  <a:srgbClr val="000061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" name="Google Shape;10;p13"/>
            <p:cNvSpPr/>
            <p:nvPr/>
          </p:nvSpPr>
          <p:spPr>
            <a:xfrm>
              <a:off x="4038" y="3577"/>
              <a:ext cx="1720" cy="65"/>
            </a:xfrm>
            <a:custGeom>
              <a:avLst/>
              <a:gdLst/>
              <a:ahLst/>
              <a:cxnLst/>
              <a:rect l="l" t="t" r="r" b="b"/>
              <a:pathLst>
                <a:path w="1722" h="66" extrusionOk="0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13"/>
            <p:cNvSpPr/>
            <p:nvPr/>
          </p:nvSpPr>
          <p:spPr>
            <a:xfrm>
              <a:off x="0" y="3726"/>
              <a:ext cx="4784" cy="329"/>
            </a:xfrm>
            <a:custGeom>
              <a:avLst/>
              <a:gdLst/>
              <a:ahLst/>
              <a:cxnLst/>
              <a:rect l="l" t="t" r="r" b="b"/>
              <a:pathLst>
                <a:path w="4789" h="329" extrusionOk="0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close/>
                </a:path>
              </a:pathLst>
            </a:custGeom>
            <a:gradFill>
              <a:gsLst>
                <a:gs pos="0">
                  <a:srgbClr val="00007D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" name="Google Shape;12;p13"/>
            <p:cNvSpPr/>
            <p:nvPr/>
          </p:nvSpPr>
          <p:spPr>
            <a:xfrm>
              <a:off x="4784" y="3702"/>
              <a:ext cx="974" cy="101"/>
            </a:xfrm>
            <a:custGeom>
              <a:avLst/>
              <a:gdLst/>
              <a:ahLst/>
              <a:cxnLst/>
              <a:rect l="l" t="t" r="r" b="b"/>
              <a:pathLst>
                <a:path w="975" h="101" extrusionOk="0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13"/>
            <p:cNvSpPr/>
            <p:nvPr/>
          </p:nvSpPr>
          <p:spPr>
            <a:xfrm>
              <a:off x="3619" y="3815"/>
              <a:ext cx="2139" cy="198"/>
            </a:xfrm>
            <a:custGeom>
              <a:avLst/>
              <a:gdLst/>
              <a:ahLst/>
              <a:cxnLst/>
              <a:rect l="l" t="t" r="r" b="b"/>
              <a:pathLst>
                <a:path w="2141" h="198" extrusionOk="0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13"/>
            <p:cNvSpPr/>
            <p:nvPr/>
          </p:nvSpPr>
          <p:spPr>
            <a:xfrm>
              <a:off x="0" y="3971"/>
              <a:ext cx="3619" cy="348"/>
            </a:xfrm>
            <a:custGeom>
              <a:avLst/>
              <a:gdLst/>
              <a:ahLst/>
              <a:cxnLst/>
              <a:rect l="l" t="t" r="r" b="b"/>
              <a:pathLst>
                <a:path w="3623" h="348" extrusionOk="0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>
              <a:gsLst>
                <a:gs pos="0">
                  <a:srgbClr val="00006F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13"/>
            <p:cNvSpPr/>
            <p:nvPr/>
          </p:nvSpPr>
          <p:spPr>
            <a:xfrm>
              <a:off x="2097" y="4043"/>
              <a:ext cx="2514" cy="276"/>
            </a:xfrm>
            <a:custGeom>
              <a:avLst/>
              <a:gdLst/>
              <a:ahLst/>
              <a:cxnLst/>
              <a:rect l="l" t="t" r="r" b="b"/>
              <a:pathLst>
                <a:path w="2517" h="276" extrusionOk="0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13"/>
            <p:cNvSpPr/>
            <p:nvPr/>
          </p:nvSpPr>
          <p:spPr>
            <a:xfrm>
              <a:off x="4354" y="3869"/>
              <a:ext cx="1404" cy="378"/>
            </a:xfrm>
            <a:custGeom>
              <a:avLst/>
              <a:gdLst/>
              <a:ahLst/>
              <a:cxnLst/>
              <a:rect l="l" t="t" r="r" b="b"/>
              <a:pathLst>
                <a:path w="1405" h="378" extrusionOk="0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100000">
                  <a:srgbClr val="08089C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13"/>
            <p:cNvSpPr/>
            <p:nvPr/>
          </p:nvSpPr>
          <p:spPr>
            <a:xfrm>
              <a:off x="5030" y="3151"/>
              <a:ext cx="728" cy="240"/>
            </a:xfrm>
            <a:custGeom>
              <a:avLst/>
              <a:gdLst/>
              <a:ahLst/>
              <a:cxnLst/>
              <a:rect l="l" t="t" r="r" b="b"/>
              <a:pathLst>
                <a:path w="729" h="240" extrusionOk="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13"/>
            <p:cNvSpPr/>
            <p:nvPr/>
          </p:nvSpPr>
          <p:spPr>
            <a:xfrm>
              <a:off x="0" y="1486"/>
              <a:ext cx="5030" cy="1671"/>
            </a:xfrm>
            <a:custGeom>
              <a:avLst/>
              <a:gdLst/>
              <a:ahLst/>
              <a:cxnLst/>
              <a:rect l="l" t="t" r="r" b="b"/>
              <a:pathLst>
                <a:path w="5035" h="1672" extrusionOk="0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>
              <a:gsLst>
                <a:gs pos="0">
                  <a:srgbClr val="000053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13"/>
            <p:cNvSpPr/>
            <p:nvPr/>
          </p:nvSpPr>
          <p:spPr>
            <a:xfrm>
              <a:off x="5030" y="3049"/>
              <a:ext cx="728" cy="318"/>
            </a:xfrm>
            <a:custGeom>
              <a:avLst/>
              <a:gdLst/>
              <a:ahLst/>
              <a:cxnLst/>
              <a:rect l="l" t="t" r="r" b="b"/>
              <a:pathLst>
                <a:path w="729" h="318" extrusionOk="0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13"/>
            <p:cNvSpPr/>
            <p:nvPr/>
          </p:nvSpPr>
          <p:spPr>
            <a:xfrm>
              <a:off x="0" y="916"/>
              <a:ext cx="5030" cy="2187"/>
            </a:xfrm>
            <a:custGeom>
              <a:avLst/>
              <a:gdLst/>
              <a:ahLst/>
              <a:cxnLst/>
              <a:rect l="l" t="t" r="r" b="b"/>
              <a:pathLst>
                <a:path w="5035" h="2188" extrusionOk="0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>
              <a:gsLst>
                <a:gs pos="0">
                  <a:srgbClr val="000055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13"/>
            <p:cNvSpPr/>
            <p:nvPr/>
          </p:nvSpPr>
          <p:spPr>
            <a:xfrm>
              <a:off x="2294" y="0"/>
              <a:ext cx="3159" cy="2725"/>
            </a:xfrm>
            <a:custGeom>
              <a:avLst/>
              <a:gdLst/>
              <a:ahLst/>
              <a:cxnLst/>
              <a:rect l="l" t="t" r="r" b="b"/>
              <a:pathLst>
                <a:path w="3163" h="2727" extrusionOk="0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6B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13"/>
            <p:cNvSpPr/>
            <p:nvPr/>
          </p:nvSpPr>
          <p:spPr>
            <a:xfrm>
              <a:off x="5435" y="2702"/>
              <a:ext cx="323" cy="299"/>
            </a:xfrm>
            <a:custGeom>
              <a:avLst/>
              <a:gdLst/>
              <a:ahLst/>
              <a:cxnLst/>
              <a:rect l="l" t="t" r="r" b="b"/>
              <a:pathLst>
                <a:path w="323" h="299" extrusionOk="0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100000">
                  <a:srgbClr val="0F0F9F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13"/>
            <p:cNvSpPr/>
            <p:nvPr/>
          </p:nvSpPr>
          <p:spPr>
            <a:xfrm>
              <a:off x="5477" y="2588"/>
              <a:ext cx="281" cy="335"/>
            </a:xfrm>
            <a:custGeom>
              <a:avLst/>
              <a:gdLst/>
              <a:ahLst/>
              <a:cxnLst/>
              <a:rect l="l" t="t" r="r" b="b"/>
              <a:pathLst>
                <a:path w="281" h="335" extrusionOk="0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13"/>
            <p:cNvSpPr/>
            <p:nvPr/>
          </p:nvSpPr>
          <p:spPr>
            <a:xfrm>
              <a:off x="2454" y="0"/>
              <a:ext cx="3119" cy="2678"/>
            </a:xfrm>
            <a:custGeom>
              <a:avLst/>
              <a:gdLst/>
              <a:ahLst/>
              <a:cxnLst/>
              <a:rect l="l" t="t" r="r" b="b"/>
              <a:pathLst>
                <a:path w="3122" h="2680" extrusionOk="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47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13"/>
            <p:cNvSpPr/>
            <p:nvPr/>
          </p:nvSpPr>
          <p:spPr>
            <a:xfrm>
              <a:off x="5626" y="2534"/>
              <a:ext cx="132" cy="132"/>
            </a:xfrm>
            <a:custGeom>
              <a:avLst/>
              <a:gdLst/>
              <a:ahLst/>
              <a:cxnLst/>
              <a:rect l="l" t="t" r="r" b="b"/>
              <a:pathLst>
                <a:path w="132" h="132" extrusionOk="0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13"/>
            <p:cNvSpPr/>
            <p:nvPr/>
          </p:nvSpPr>
          <p:spPr>
            <a:xfrm>
              <a:off x="3112" y="0"/>
              <a:ext cx="2514" cy="2534"/>
            </a:xfrm>
            <a:custGeom>
              <a:avLst/>
              <a:gdLst/>
              <a:ahLst/>
              <a:cxnLst/>
              <a:rect l="l" t="t" r="r" b="b"/>
              <a:pathLst>
                <a:path w="2517" h="2536" extrusionOk="0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4F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13"/>
            <p:cNvSpPr/>
            <p:nvPr/>
          </p:nvSpPr>
          <p:spPr>
            <a:xfrm>
              <a:off x="3488" y="0"/>
              <a:ext cx="2198" cy="2480"/>
            </a:xfrm>
            <a:custGeom>
              <a:avLst/>
              <a:gdLst/>
              <a:ahLst/>
              <a:cxnLst/>
              <a:rect l="l" t="t" r="r" b="b"/>
              <a:pathLst>
                <a:path w="2200" h="2482" extrusionOk="0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65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13"/>
            <p:cNvSpPr/>
            <p:nvPr/>
          </p:nvSpPr>
          <p:spPr>
            <a:xfrm>
              <a:off x="5674" y="2474"/>
              <a:ext cx="84" cy="96"/>
            </a:xfrm>
            <a:custGeom>
              <a:avLst/>
              <a:gdLst/>
              <a:ahLst/>
              <a:cxnLst/>
              <a:rect l="l" t="t" r="r" b="b"/>
              <a:pathLst>
                <a:path w="84" h="96" extrusionOk="0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100000">
                  <a:srgbClr val="1717A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13"/>
            <p:cNvSpPr/>
            <p:nvPr/>
          </p:nvSpPr>
          <p:spPr>
            <a:xfrm>
              <a:off x="5603" y="850"/>
              <a:ext cx="155" cy="516"/>
            </a:xfrm>
            <a:custGeom>
              <a:avLst/>
              <a:gdLst/>
              <a:ahLst/>
              <a:cxnLst/>
              <a:rect l="l" t="t" r="r" b="b"/>
              <a:pathLst>
                <a:path w="155" h="516" extrusionOk="0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13"/>
            <p:cNvSpPr/>
            <p:nvPr/>
          </p:nvSpPr>
          <p:spPr>
            <a:xfrm>
              <a:off x="5107" y="0"/>
              <a:ext cx="573" cy="1042"/>
            </a:xfrm>
            <a:custGeom>
              <a:avLst/>
              <a:gdLst/>
              <a:ahLst/>
              <a:cxnLst/>
              <a:rect l="l" t="t" r="r" b="b"/>
              <a:pathLst>
                <a:path w="574" h="1043" extrusionOk="0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55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13"/>
            <p:cNvSpPr/>
            <p:nvPr/>
          </p:nvSpPr>
          <p:spPr>
            <a:xfrm>
              <a:off x="5411" y="0"/>
              <a:ext cx="341" cy="796"/>
            </a:xfrm>
            <a:custGeom>
              <a:avLst/>
              <a:gdLst/>
              <a:ahLst/>
              <a:cxnLst/>
              <a:rect l="l" t="t" r="r" b="b"/>
              <a:pathLst>
                <a:path w="341" h="797" extrusionOk="0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>
              <a:gsLst>
                <a:gs pos="0">
                  <a:srgbClr val="000059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13"/>
            <p:cNvSpPr/>
            <p:nvPr/>
          </p:nvSpPr>
          <p:spPr>
            <a:xfrm>
              <a:off x="5698" y="653"/>
              <a:ext cx="60" cy="311"/>
            </a:xfrm>
            <a:custGeom>
              <a:avLst/>
              <a:gdLst/>
              <a:ahLst/>
              <a:cxnLst/>
              <a:rect l="l" t="t" r="r" b="b"/>
              <a:pathLst>
                <a:path w="60" h="312" extrusionOk="0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13"/>
            <p:cNvSpPr/>
            <p:nvPr/>
          </p:nvSpPr>
          <p:spPr>
            <a:xfrm>
              <a:off x="2" y="1601"/>
              <a:ext cx="5752" cy="1864"/>
            </a:xfrm>
            <a:custGeom>
              <a:avLst/>
              <a:gdLst/>
              <a:ahLst/>
              <a:cxnLst/>
              <a:rect l="l" t="t" r="r" b="b"/>
              <a:pathLst>
                <a:path w="5740" h="1864" extrusionOk="0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>
              <a:gsLst>
                <a:gs pos="0">
                  <a:srgbClr val="00006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" name="Google Shape;34;p13"/>
            <p:cNvSpPr/>
            <p:nvPr/>
          </p:nvSpPr>
          <p:spPr>
            <a:xfrm>
              <a:off x="5754" y="3483"/>
              <a:ext cx="6" cy="6"/>
            </a:xfrm>
            <a:custGeom>
              <a:avLst/>
              <a:gdLst/>
              <a:ahLst/>
              <a:cxnLst/>
              <a:rect l="l" t="t" r="r" b="b"/>
              <a:pathLst>
                <a:path w="6" h="6" extrusionOk="0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" name="Google Shape;35;p13"/>
            <p:cNvSpPr/>
            <p:nvPr/>
          </p:nvSpPr>
          <p:spPr>
            <a:xfrm>
              <a:off x="2" y="2152"/>
              <a:ext cx="5752" cy="1337"/>
            </a:xfrm>
            <a:custGeom>
              <a:avLst/>
              <a:gdLst/>
              <a:ahLst/>
              <a:cxnLst/>
              <a:rect l="l" t="t" r="r" b="b"/>
              <a:pathLst>
                <a:path w="5740" h="1337" extrusionOk="0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>
              <a:gsLst>
                <a:gs pos="0">
                  <a:srgbClr val="00005D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13"/>
            <p:cNvSpPr/>
            <p:nvPr/>
          </p:nvSpPr>
          <p:spPr>
            <a:xfrm>
              <a:off x="2" y="3177"/>
              <a:ext cx="5752" cy="414"/>
            </a:xfrm>
            <a:custGeom>
              <a:avLst/>
              <a:gdLst/>
              <a:ahLst/>
              <a:cxnLst/>
              <a:rect l="l" t="t" r="r" b="b"/>
              <a:pathLst>
                <a:path w="5740" h="414" extrusionOk="0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>
              <a:gsLst>
                <a:gs pos="0">
                  <a:srgbClr val="000082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13"/>
            <p:cNvSpPr/>
            <p:nvPr/>
          </p:nvSpPr>
          <p:spPr>
            <a:xfrm>
              <a:off x="1297" y="0"/>
              <a:ext cx="4457" cy="3177"/>
            </a:xfrm>
            <a:custGeom>
              <a:avLst/>
              <a:gdLst/>
              <a:ahLst/>
              <a:cxnLst/>
              <a:rect l="l" t="t" r="r" b="b"/>
              <a:pathLst>
                <a:path w="4448" h="3177" extrusionOk="0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4A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13"/>
            <p:cNvSpPr/>
            <p:nvPr/>
          </p:nvSpPr>
          <p:spPr>
            <a:xfrm>
              <a:off x="3321" y="0"/>
              <a:ext cx="2433" cy="2614"/>
            </a:xfrm>
            <a:custGeom>
              <a:avLst/>
              <a:gdLst/>
              <a:ahLst/>
              <a:cxnLst/>
              <a:rect l="l" t="t" r="r" b="b"/>
              <a:pathLst>
                <a:path w="2428" h="2614" extrusionOk="0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82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13"/>
            <p:cNvSpPr/>
            <p:nvPr/>
          </p:nvSpPr>
          <p:spPr>
            <a:xfrm>
              <a:off x="3950" y="0"/>
              <a:ext cx="1804" cy="2464"/>
            </a:xfrm>
            <a:custGeom>
              <a:avLst/>
              <a:gdLst/>
              <a:ahLst/>
              <a:cxnLst/>
              <a:rect l="l" t="t" r="r" b="b"/>
              <a:pathLst>
                <a:path w="1800" h="2464" extrusionOk="0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>
              <a:gsLst>
                <a:gs pos="0">
                  <a:srgbClr val="000065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13"/>
            <p:cNvSpPr/>
            <p:nvPr/>
          </p:nvSpPr>
          <p:spPr>
            <a:xfrm>
              <a:off x="4519" y="0"/>
              <a:ext cx="1235" cy="2074"/>
            </a:xfrm>
            <a:custGeom>
              <a:avLst/>
              <a:gdLst/>
              <a:ahLst/>
              <a:cxnLst/>
              <a:rect l="l" t="t" r="r" b="b"/>
              <a:pathLst>
                <a:path w="1232" h="2074" extrusionOk="0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58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13"/>
            <p:cNvSpPr/>
            <p:nvPr/>
          </p:nvSpPr>
          <p:spPr>
            <a:xfrm>
              <a:off x="4694" y="0"/>
              <a:ext cx="1060" cy="1936"/>
            </a:xfrm>
            <a:custGeom>
              <a:avLst/>
              <a:gdLst/>
              <a:ahLst/>
              <a:cxnLst/>
              <a:rect l="l" t="t" r="r" b="b"/>
              <a:pathLst>
                <a:path w="1058" h="1936" extrusionOk="0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6F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13"/>
            <p:cNvSpPr/>
            <p:nvPr/>
          </p:nvSpPr>
          <p:spPr>
            <a:xfrm>
              <a:off x="4981" y="0"/>
              <a:ext cx="773" cy="1487"/>
            </a:xfrm>
            <a:custGeom>
              <a:avLst/>
              <a:gdLst/>
              <a:ahLst/>
              <a:cxnLst/>
              <a:rect l="l" t="t" r="r" b="b"/>
              <a:pathLst>
                <a:path w="771" h="1487" extrusionOk="0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>
              <a:gsLst>
                <a:gs pos="0">
                  <a:srgbClr val="000079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43" name="Google Shape;43;p13"/>
            <p:cNvGrpSpPr/>
            <p:nvPr/>
          </p:nvGrpSpPr>
          <p:grpSpPr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4" name="Google Shape;44;p13"/>
              <p:cNvSpPr/>
              <p:nvPr/>
            </p:nvSpPr>
            <p:spPr>
              <a:xfrm>
                <a:off x="0" y="1632"/>
                <a:ext cx="3670" cy="1313"/>
              </a:xfrm>
              <a:custGeom>
                <a:avLst/>
                <a:gdLst/>
                <a:ahLst/>
                <a:cxnLst/>
                <a:rect l="l" t="t" r="r" b="b"/>
                <a:pathLst>
                  <a:path w="3659" h="1313" extrusionOk="0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00006F"/>
                  </a:gs>
                  <a:gs pos="100000">
                    <a:schemeClr val="dk2"/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45;p13"/>
              <p:cNvSpPr/>
              <p:nvPr/>
            </p:nvSpPr>
            <p:spPr>
              <a:xfrm>
                <a:off x="3646" y="2795"/>
                <a:ext cx="2112" cy="695"/>
              </a:xfrm>
              <a:custGeom>
                <a:avLst/>
                <a:gdLst/>
                <a:ahLst/>
                <a:cxnLst/>
                <a:rect l="l" t="t" r="r" b="b"/>
                <a:pathLst>
                  <a:path w="2105" h="695" extrusionOk="0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>
                <a:gsLst>
                  <a:gs pos="0">
                    <a:schemeClr val="dk2"/>
                  </a:gs>
                  <a:gs pos="100000">
                    <a:srgbClr val="1717A2"/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46" name="Google Shape;46;p1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1148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Noto Sans Symbols"/>
              <a:buChar char="•"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5760" algn="l" rtl="0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160"/>
              <a:buFont typeface="Noto Sans Symbols"/>
              <a:buChar char="•"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58"/>
            </a:gs>
            <a:gs pos="100000">
              <a:schemeClr val="dk2"/>
            </a:gs>
          </a:gsLst>
          <a:lin ang="2700000" scaled="0"/>
        </a:gra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oogle Shape;58;p15"/>
          <p:cNvGrpSpPr/>
          <p:nvPr/>
        </p:nvGrpSpPr>
        <p:grpSpPr>
          <a:xfrm>
            <a:off x="0" y="0"/>
            <a:ext cx="9144000" cy="6856412"/>
            <a:chOff x="0" y="0"/>
            <a:chExt cx="5760" cy="4319"/>
          </a:xfrm>
        </p:grpSpPr>
        <p:sp>
          <p:nvSpPr>
            <p:cNvPr id="59" name="Google Shape;59;p15"/>
            <p:cNvSpPr/>
            <p:nvPr/>
          </p:nvSpPr>
          <p:spPr>
            <a:xfrm>
              <a:off x="0" y="12"/>
              <a:ext cx="5758" cy="3273"/>
            </a:xfrm>
            <a:custGeom>
              <a:avLst/>
              <a:gdLst/>
              <a:ahLst/>
              <a:cxnLst/>
              <a:rect l="l" t="t" r="r" b="b"/>
              <a:pathLst>
                <a:path w="5740" h="3273" extrusionOk="0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>
              <a:gsLst>
                <a:gs pos="0">
                  <a:srgbClr val="000051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149" y="0"/>
              <a:ext cx="5609" cy="3243"/>
            </a:xfrm>
            <a:custGeom>
              <a:avLst/>
              <a:gdLst/>
              <a:ahLst/>
              <a:cxnLst/>
              <a:rect l="l" t="t" r="r" b="b"/>
              <a:pathLst>
                <a:path w="5591" h="3243" extrusionOk="0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>
              <a:gsLst>
                <a:gs pos="0">
                  <a:srgbClr val="00005D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61;p15"/>
            <p:cNvSpPr/>
            <p:nvPr/>
          </p:nvSpPr>
          <p:spPr>
            <a:xfrm>
              <a:off x="0" y="3433"/>
              <a:ext cx="4038" cy="191"/>
            </a:xfrm>
            <a:custGeom>
              <a:avLst/>
              <a:gdLst/>
              <a:ahLst/>
              <a:cxnLst/>
              <a:rect l="l" t="t" r="r" b="b"/>
              <a:pathLst>
                <a:path w="4042" h="192" extrusionOk="0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>
              <a:gsLst>
                <a:gs pos="0">
                  <a:srgbClr val="000061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4038" y="3577"/>
              <a:ext cx="1720" cy="65"/>
            </a:xfrm>
            <a:custGeom>
              <a:avLst/>
              <a:gdLst/>
              <a:ahLst/>
              <a:cxnLst/>
              <a:rect l="l" t="t" r="r" b="b"/>
              <a:pathLst>
                <a:path w="1722" h="66" extrusionOk="0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0" y="3726"/>
              <a:ext cx="4784" cy="329"/>
            </a:xfrm>
            <a:custGeom>
              <a:avLst/>
              <a:gdLst/>
              <a:ahLst/>
              <a:cxnLst/>
              <a:rect l="l" t="t" r="r" b="b"/>
              <a:pathLst>
                <a:path w="4789" h="329" extrusionOk="0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close/>
                </a:path>
              </a:pathLst>
            </a:custGeom>
            <a:gradFill>
              <a:gsLst>
                <a:gs pos="0">
                  <a:srgbClr val="00007D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4784" y="3702"/>
              <a:ext cx="974" cy="101"/>
            </a:xfrm>
            <a:custGeom>
              <a:avLst/>
              <a:gdLst/>
              <a:ahLst/>
              <a:cxnLst/>
              <a:rect l="l" t="t" r="r" b="b"/>
              <a:pathLst>
                <a:path w="975" h="101" extrusionOk="0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3619" y="3815"/>
              <a:ext cx="2139" cy="198"/>
            </a:xfrm>
            <a:custGeom>
              <a:avLst/>
              <a:gdLst/>
              <a:ahLst/>
              <a:cxnLst/>
              <a:rect l="l" t="t" r="r" b="b"/>
              <a:pathLst>
                <a:path w="2141" h="198" extrusionOk="0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0" y="3971"/>
              <a:ext cx="3619" cy="348"/>
            </a:xfrm>
            <a:custGeom>
              <a:avLst/>
              <a:gdLst/>
              <a:ahLst/>
              <a:cxnLst/>
              <a:rect l="l" t="t" r="r" b="b"/>
              <a:pathLst>
                <a:path w="3623" h="348" extrusionOk="0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>
              <a:gsLst>
                <a:gs pos="0">
                  <a:srgbClr val="00006F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2097" y="4043"/>
              <a:ext cx="2514" cy="276"/>
            </a:xfrm>
            <a:custGeom>
              <a:avLst/>
              <a:gdLst/>
              <a:ahLst/>
              <a:cxnLst/>
              <a:rect l="l" t="t" r="r" b="b"/>
              <a:pathLst>
                <a:path w="2517" h="276" extrusionOk="0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4354" y="3869"/>
              <a:ext cx="1404" cy="378"/>
            </a:xfrm>
            <a:custGeom>
              <a:avLst/>
              <a:gdLst/>
              <a:ahLst/>
              <a:cxnLst/>
              <a:rect l="l" t="t" r="r" b="b"/>
              <a:pathLst>
                <a:path w="1405" h="378" extrusionOk="0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100000">
                  <a:srgbClr val="08089C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5030" y="3151"/>
              <a:ext cx="728" cy="240"/>
            </a:xfrm>
            <a:custGeom>
              <a:avLst/>
              <a:gdLst/>
              <a:ahLst/>
              <a:cxnLst/>
              <a:rect l="l" t="t" r="r" b="b"/>
              <a:pathLst>
                <a:path w="729" h="240" extrusionOk="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0" y="1486"/>
              <a:ext cx="5030" cy="1671"/>
            </a:xfrm>
            <a:custGeom>
              <a:avLst/>
              <a:gdLst/>
              <a:ahLst/>
              <a:cxnLst/>
              <a:rect l="l" t="t" r="r" b="b"/>
              <a:pathLst>
                <a:path w="5035" h="1672" extrusionOk="0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>
              <a:gsLst>
                <a:gs pos="0">
                  <a:srgbClr val="000053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5030" y="3049"/>
              <a:ext cx="728" cy="318"/>
            </a:xfrm>
            <a:custGeom>
              <a:avLst/>
              <a:gdLst/>
              <a:ahLst/>
              <a:cxnLst/>
              <a:rect l="l" t="t" r="r" b="b"/>
              <a:pathLst>
                <a:path w="729" h="318" extrusionOk="0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>
              <a:gsLst>
                <a:gs pos="0">
                  <a:schemeClr val="dk1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0" y="916"/>
              <a:ext cx="5030" cy="2187"/>
            </a:xfrm>
            <a:custGeom>
              <a:avLst/>
              <a:gdLst/>
              <a:ahLst/>
              <a:cxnLst/>
              <a:rect l="l" t="t" r="r" b="b"/>
              <a:pathLst>
                <a:path w="5035" h="2188" extrusionOk="0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>
              <a:gsLst>
                <a:gs pos="0">
                  <a:srgbClr val="000055"/>
                </a:gs>
                <a:gs pos="100000">
                  <a:schemeClr val="dk1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2294" y="0"/>
              <a:ext cx="3159" cy="2725"/>
            </a:xfrm>
            <a:custGeom>
              <a:avLst/>
              <a:gdLst/>
              <a:ahLst/>
              <a:cxnLst/>
              <a:rect l="l" t="t" r="r" b="b"/>
              <a:pathLst>
                <a:path w="3163" h="2727" extrusionOk="0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6B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5435" y="2702"/>
              <a:ext cx="323" cy="299"/>
            </a:xfrm>
            <a:custGeom>
              <a:avLst/>
              <a:gdLst/>
              <a:ahLst/>
              <a:cxnLst/>
              <a:rect l="l" t="t" r="r" b="b"/>
              <a:pathLst>
                <a:path w="323" h="299" extrusionOk="0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100000">
                  <a:srgbClr val="0F0F9F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5477" y="2588"/>
              <a:ext cx="281" cy="335"/>
            </a:xfrm>
            <a:custGeom>
              <a:avLst/>
              <a:gdLst/>
              <a:ahLst/>
              <a:cxnLst/>
              <a:rect l="l" t="t" r="r" b="b"/>
              <a:pathLst>
                <a:path w="281" h="335" extrusionOk="0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2454" y="0"/>
              <a:ext cx="3119" cy="2678"/>
            </a:xfrm>
            <a:custGeom>
              <a:avLst/>
              <a:gdLst/>
              <a:ahLst/>
              <a:cxnLst/>
              <a:rect l="l" t="t" r="r" b="b"/>
              <a:pathLst>
                <a:path w="3122" h="2680" extrusionOk="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47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5626" y="2534"/>
              <a:ext cx="132" cy="132"/>
            </a:xfrm>
            <a:custGeom>
              <a:avLst/>
              <a:gdLst/>
              <a:ahLst/>
              <a:cxnLst/>
              <a:rect l="l" t="t" r="r" b="b"/>
              <a:pathLst>
                <a:path w="132" h="132" extrusionOk="0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3112" y="0"/>
              <a:ext cx="2514" cy="2534"/>
            </a:xfrm>
            <a:custGeom>
              <a:avLst/>
              <a:gdLst/>
              <a:ahLst/>
              <a:cxnLst/>
              <a:rect l="l" t="t" r="r" b="b"/>
              <a:pathLst>
                <a:path w="2517" h="2536" extrusionOk="0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4F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3488" y="0"/>
              <a:ext cx="2198" cy="2480"/>
            </a:xfrm>
            <a:custGeom>
              <a:avLst/>
              <a:gdLst/>
              <a:ahLst/>
              <a:cxnLst/>
              <a:rect l="l" t="t" r="r" b="b"/>
              <a:pathLst>
                <a:path w="2200" h="2482" extrusionOk="0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65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5674" y="2474"/>
              <a:ext cx="84" cy="96"/>
            </a:xfrm>
            <a:custGeom>
              <a:avLst/>
              <a:gdLst/>
              <a:ahLst/>
              <a:cxnLst/>
              <a:rect l="l" t="t" r="r" b="b"/>
              <a:pathLst>
                <a:path w="84" h="96" extrusionOk="0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>
              <a:gsLst>
                <a:gs pos="0">
                  <a:schemeClr val="dk2"/>
                </a:gs>
                <a:gs pos="100000">
                  <a:srgbClr val="1717A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5603" y="850"/>
              <a:ext cx="155" cy="516"/>
            </a:xfrm>
            <a:custGeom>
              <a:avLst/>
              <a:gdLst/>
              <a:ahLst/>
              <a:cxnLst/>
              <a:rect l="l" t="t" r="r" b="b"/>
              <a:pathLst>
                <a:path w="155" h="516" extrusionOk="0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5107" y="0"/>
              <a:ext cx="573" cy="1042"/>
            </a:xfrm>
            <a:custGeom>
              <a:avLst/>
              <a:gdLst/>
              <a:ahLst/>
              <a:cxnLst/>
              <a:rect l="l" t="t" r="r" b="b"/>
              <a:pathLst>
                <a:path w="574" h="1043" extrusionOk="0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55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5411" y="0"/>
              <a:ext cx="341" cy="796"/>
            </a:xfrm>
            <a:custGeom>
              <a:avLst/>
              <a:gdLst/>
              <a:ahLst/>
              <a:cxnLst/>
              <a:rect l="l" t="t" r="r" b="b"/>
              <a:pathLst>
                <a:path w="341" h="797" extrusionOk="0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>
              <a:gsLst>
                <a:gs pos="0">
                  <a:srgbClr val="000059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5698" y="653"/>
              <a:ext cx="60" cy="311"/>
            </a:xfrm>
            <a:custGeom>
              <a:avLst/>
              <a:gdLst/>
              <a:ahLst/>
              <a:cxnLst/>
              <a:rect l="l" t="t" r="r" b="b"/>
              <a:pathLst>
                <a:path w="60" h="312" extrusionOk="0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15"/>
            <p:cNvSpPr/>
            <p:nvPr/>
          </p:nvSpPr>
          <p:spPr>
            <a:xfrm>
              <a:off x="2" y="1601"/>
              <a:ext cx="5752" cy="1864"/>
            </a:xfrm>
            <a:custGeom>
              <a:avLst/>
              <a:gdLst/>
              <a:ahLst/>
              <a:cxnLst/>
              <a:rect l="l" t="t" r="r" b="b"/>
              <a:pathLst>
                <a:path w="5740" h="1864" extrusionOk="0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>
              <a:gsLst>
                <a:gs pos="0">
                  <a:srgbClr val="000061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" name="Google Shape;86;p15"/>
            <p:cNvSpPr/>
            <p:nvPr/>
          </p:nvSpPr>
          <p:spPr>
            <a:xfrm>
              <a:off x="5754" y="3483"/>
              <a:ext cx="6" cy="6"/>
            </a:xfrm>
            <a:custGeom>
              <a:avLst/>
              <a:gdLst/>
              <a:ahLst/>
              <a:cxnLst/>
              <a:rect l="l" t="t" r="r" b="b"/>
              <a:pathLst>
                <a:path w="6" h="6" extrusionOk="0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15"/>
            <p:cNvSpPr/>
            <p:nvPr/>
          </p:nvSpPr>
          <p:spPr>
            <a:xfrm>
              <a:off x="2" y="2152"/>
              <a:ext cx="5752" cy="1337"/>
            </a:xfrm>
            <a:custGeom>
              <a:avLst/>
              <a:gdLst/>
              <a:ahLst/>
              <a:cxnLst/>
              <a:rect l="l" t="t" r="r" b="b"/>
              <a:pathLst>
                <a:path w="5740" h="1337" extrusionOk="0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>
              <a:gsLst>
                <a:gs pos="0">
                  <a:srgbClr val="00005D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5"/>
            <p:cNvSpPr/>
            <p:nvPr/>
          </p:nvSpPr>
          <p:spPr>
            <a:xfrm>
              <a:off x="2" y="3177"/>
              <a:ext cx="5752" cy="414"/>
            </a:xfrm>
            <a:custGeom>
              <a:avLst/>
              <a:gdLst/>
              <a:ahLst/>
              <a:cxnLst/>
              <a:rect l="l" t="t" r="r" b="b"/>
              <a:pathLst>
                <a:path w="5740" h="414" extrusionOk="0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>
              <a:gsLst>
                <a:gs pos="0">
                  <a:srgbClr val="000082"/>
                </a:gs>
                <a:gs pos="100000">
                  <a:schemeClr val="dk2"/>
                </a:gs>
              </a:gsLst>
              <a:lin ang="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>
              <a:off x="1297" y="0"/>
              <a:ext cx="4457" cy="3177"/>
            </a:xfrm>
            <a:custGeom>
              <a:avLst/>
              <a:gdLst/>
              <a:ahLst/>
              <a:cxnLst/>
              <a:rect l="l" t="t" r="r" b="b"/>
              <a:pathLst>
                <a:path w="4448" h="3177" extrusionOk="0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4A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3321" y="0"/>
              <a:ext cx="2433" cy="2614"/>
            </a:xfrm>
            <a:custGeom>
              <a:avLst/>
              <a:gdLst/>
              <a:ahLst/>
              <a:cxnLst/>
              <a:rect l="l" t="t" r="r" b="b"/>
              <a:pathLst>
                <a:path w="2428" h="2614" extrusionOk="0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82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3950" y="0"/>
              <a:ext cx="1804" cy="2464"/>
            </a:xfrm>
            <a:custGeom>
              <a:avLst/>
              <a:gdLst/>
              <a:ahLst/>
              <a:cxnLst/>
              <a:rect l="l" t="t" r="r" b="b"/>
              <a:pathLst>
                <a:path w="1800" h="2464" extrusionOk="0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>
              <a:gsLst>
                <a:gs pos="0">
                  <a:srgbClr val="000065"/>
                </a:gs>
                <a:gs pos="100000">
                  <a:schemeClr val="dk1"/>
                </a:gs>
              </a:gsLst>
              <a:lin ang="54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4519" y="0"/>
              <a:ext cx="1235" cy="2074"/>
            </a:xfrm>
            <a:custGeom>
              <a:avLst/>
              <a:gdLst/>
              <a:ahLst/>
              <a:cxnLst/>
              <a:rect l="l" t="t" r="r" b="b"/>
              <a:pathLst>
                <a:path w="1232" h="2074" extrusionOk="0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58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4694" y="0"/>
              <a:ext cx="1060" cy="1936"/>
            </a:xfrm>
            <a:custGeom>
              <a:avLst/>
              <a:gdLst/>
              <a:ahLst/>
              <a:cxnLst/>
              <a:rect l="l" t="t" r="r" b="b"/>
              <a:pathLst>
                <a:path w="1058" h="1936" extrusionOk="0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00006F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4981" y="0"/>
              <a:ext cx="773" cy="1487"/>
            </a:xfrm>
            <a:custGeom>
              <a:avLst/>
              <a:gdLst/>
              <a:ahLst/>
              <a:cxnLst/>
              <a:rect l="l" t="t" r="r" b="b"/>
              <a:pathLst>
                <a:path w="771" h="1487" extrusionOk="0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>
              <a:gsLst>
                <a:gs pos="0">
                  <a:srgbClr val="000079"/>
                </a:gs>
                <a:gs pos="100000">
                  <a:schemeClr val="dk2"/>
                </a:gs>
              </a:gsLst>
              <a:lin ang="2700000" scaled="0"/>
            </a:gra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5" name="Google Shape;95;p15"/>
            <p:cNvGrpSpPr/>
            <p:nvPr/>
          </p:nvGrpSpPr>
          <p:grpSpPr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96" name="Google Shape;96;p15"/>
              <p:cNvSpPr/>
              <p:nvPr/>
            </p:nvSpPr>
            <p:spPr>
              <a:xfrm>
                <a:off x="0" y="1632"/>
                <a:ext cx="3670" cy="1313"/>
              </a:xfrm>
              <a:custGeom>
                <a:avLst/>
                <a:gdLst/>
                <a:ahLst/>
                <a:cxnLst/>
                <a:rect l="l" t="t" r="r" b="b"/>
                <a:pathLst>
                  <a:path w="3659" h="1313" extrusionOk="0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rgbClr val="00006F"/>
                  </a:gs>
                  <a:gs pos="100000">
                    <a:schemeClr val="dk2"/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7" name="Google Shape;97;p15"/>
              <p:cNvSpPr/>
              <p:nvPr/>
            </p:nvSpPr>
            <p:spPr>
              <a:xfrm>
                <a:off x="3646" y="2795"/>
                <a:ext cx="2112" cy="695"/>
              </a:xfrm>
              <a:custGeom>
                <a:avLst/>
                <a:gdLst/>
                <a:ahLst/>
                <a:cxnLst/>
                <a:rect l="l" t="t" r="r" b="b"/>
                <a:pathLst>
                  <a:path w="2105" h="695" extrusionOk="0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>
                <a:gsLst>
                  <a:gs pos="0">
                    <a:schemeClr val="dk2"/>
                  </a:gs>
                  <a:gs pos="100000">
                    <a:srgbClr val="1717A2"/>
                  </a:gs>
                </a:gsLst>
                <a:lin ang="0" scaled="0"/>
              </a:gra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8" name="Google Shape;98;p1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11480" algn="l" rtl="0">
              <a:spcBef>
                <a:spcPts val="640"/>
              </a:spcBef>
              <a:spcAft>
                <a:spcPts val="0"/>
              </a:spcAft>
              <a:buClr>
                <a:schemeClr val="hlink"/>
              </a:buClr>
              <a:buSzPts val="2880"/>
              <a:buFont typeface="Noto Sans Symbols"/>
              <a:buChar char="•"/>
              <a:defRPr sz="3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5760" algn="l" rtl="0"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160"/>
              <a:buFont typeface="Noto Sans Symbols"/>
              <a:buChar char="•"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spcBef>
                <a:spcPts val="400"/>
              </a:spcBef>
              <a:spcAft>
                <a:spcPts val="0"/>
              </a:spcAft>
              <a:buClr>
                <a:schemeClr val="folHlink"/>
              </a:buClr>
              <a:buSzPts val="1800"/>
              <a:buFont typeface="Noto Sans Symbols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dt" idx="10"/>
          </p:nvPr>
        </p:nvSpPr>
        <p:spPr>
          <a:xfrm>
            <a:off x="457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1" name="Google Shape;101;p15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ldNum" idx="12"/>
          </p:nvPr>
        </p:nvSpPr>
        <p:spPr>
          <a:xfrm>
            <a:off x="6553200" y="6243637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Arial"/>
              <a:buNone/>
              <a:defRPr sz="1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"/>
          <p:cNvSpPr txBox="1">
            <a:spLocks noGrp="1"/>
          </p:cNvSpPr>
          <p:nvPr>
            <p:ph type="ctrTitle"/>
          </p:nvPr>
        </p:nvSpPr>
        <p:spPr>
          <a:xfrm>
            <a:off x="468312" y="1628775"/>
            <a:ext cx="8229600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Year 5 residential</a:t>
            </a:r>
            <a:b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9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00" dirty="0"/>
              <a:t>19</a:t>
            </a:r>
            <a:r>
              <a:rPr lang="en-US" sz="3900" baseline="30000" dirty="0"/>
              <a:t>th</a:t>
            </a:r>
            <a:r>
              <a:rPr lang="en-US" sz="3900" dirty="0"/>
              <a:t> – 23</a:t>
            </a:r>
            <a:r>
              <a:rPr lang="en-US" sz="3900" baseline="30000" dirty="0"/>
              <a:t>rd</a:t>
            </a:r>
            <a:r>
              <a:rPr lang="en-US" sz="3900" dirty="0"/>
              <a:t> October 2026</a:t>
            </a:r>
            <a:b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Avon Tyrrell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The First Day</a:t>
            </a:r>
            <a:endParaRPr/>
          </a:p>
        </p:txBody>
      </p:sp>
      <p:sp>
        <p:nvSpPr>
          <p:cNvPr id="176" name="Google Shape;176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Arrive at school normal time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Luggage to be placed on front playground or the hall if it is wet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Give any medicines to </a:t>
            </a:r>
            <a:r>
              <a:rPr lang="en-US" sz="2800" b="0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Mrs</a:t>
            </a: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 dirty="0"/>
              <a:t>Mead/ Miss Jetten</a:t>
            </a:r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Say goodbye by 9.00am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10.30 Coach to Avon Tyrrell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Into accommodation - orientation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1.00 Lunch</a:t>
            </a: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SzPts val="2520"/>
              <a:buChar char="•"/>
            </a:pPr>
            <a:r>
              <a:rPr lang="en-US" sz="28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1.45pm First Activity</a:t>
            </a:r>
            <a:endParaRPr dirty="0"/>
          </a:p>
          <a:p>
            <a:pPr marL="342900" lvl="0" indent="-182880" algn="l" rtl="0">
              <a:spcBef>
                <a:spcPts val="560"/>
              </a:spcBef>
              <a:spcAft>
                <a:spcPts val="0"/>
              </a:spcAft>
              <a:buSzPts val="2520"/>
              <a:buNone/>
            </a:pPr>
            <a:endParaRPr sz="2800" b="0" i="0" u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What they need on the first day</a:t>
            </a:r>
            <a:endParaRPr/>
          </a:p>
        </p:txBody>
      </p:sp>
      <p:sp>
        <p:nvSpPr>
          <p:cNvPr id="182" name="Google Shape;182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luggage container – not too big!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warm coat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Walking shoes or wellingtons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4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Kit List</a:t>
            </a:r>
            <a:endParaRPr/>
          </a:p>
        </p:txBody>
      </p:sp>
      <p:sp>
        <p:nvSpPr>
          <p:cNvPr id="188" name="Google Shape;188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20574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160"/>
              <a:buNone/>
            </a:pPr>
            <a:endParaRPr sz="24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Waterproof jacket 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Warm coat</a:t>
            </a:r>
            <a:r>
              <a:rPr lang="en-US" sz="20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Hat, scarf, gloves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Wellingtons or other suitable outdoor shoes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Trainers and/or strong shoes 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T-shirts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Long sleeved tops (e.g. rugby shirts)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Jumpers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 Towels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Personal toiletries </a:t>
            </a:r>
            <a:endParaRPr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Nightwear</a:t>
            </a:r>
            <a:endParaRPr/>
          </a:p>
          <a:p>
            <a:pPr marL="342900" lvl="0" indent="-20574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None/>
            </a:pPr>
            <a:endParaRPr sz="24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205740" algn="l" rtl="0">
              <a:spcBef>
                <a:spcPts val="480"/>
              </a:spcBef>
              <a:spcAft>
                <a:spcPts val="0"/>
              </a:spcAft>
              <a:buSzPts val="2160"/>
              <a:buNone/>
            </a:pPr>
            <a:endParaRPr sz="24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5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Kit List cont..</a:t>
            </a:r>
            <a:endParaRPr/>
          </a:p>
        </p:txBody>
      </p:sp>
      <p:sp>
        <p:nvSpPr>
          <p:cNvPr id="194" name="Google Shape;194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Slippers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Jeans/trousers/tracksuit or flexible bottoms  – 5 pairs 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Underwear and socks 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Bin liner for dirty washing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Water bottle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Lipsil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Medicines (clearly labelled for </a:t>
            </a:r>
            <a:r>
              <a:rPr lang="en-GB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Mrs Mead)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Reading book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Torch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Cuddly toy</a:t>
            </a:r>
            <a:endParaRPr dirty="0"/>
          </a:p>
          <a:p>
            <a:pPr marL="34290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SzPts val="2160"/>
              <a:buChar char="•"/>
            </a:pPr>
            <a:r>
              <a:rPr lang="en-US" sz="24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Please label everything!!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6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Please Don’t Send..</a:t>
            </a:r>
            <a:endParaRPr/>
          </a:p>
        </p:txBody>
      </p:sp>
      <p:sp>
        <p:nvSpPr>
          <p:cNvPr id="200" name="Google Shape;200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Mobile phones or anything electrical!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New clothes (They may get ruined)</a:t>
            </a:r>
            <a:endParaRPr/>
          </a:p>
          <a:p>
            <a:pPr marL="342900" lvl="0" indent="-160020" algn="l" rtl="0">
              <a:spcBef>
                <a:spcPts val="640"/>
              </a:spcBef>
              <a:spcAft>
                <a:spcPts val="0"/>
              </a:spcAft>
              <a:buSzPts val="2880"/>
              <a:buNone/>
            </a:pPr>
            <a:endParaRPr sz="32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Emergency Contacts</a:t>
            </a:r>
            <a:endParaRPr/>
          </a:p>
        </p:txBody>
      </p:sp>
      <p:sp>
        <p:nvSpPr>
          <p:cNvPr id="206" name="Google Shape;206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Mr Geary</a:t>
            </a:r>
            <a:endParaRPr/>
          </a:p>
          <a:p>
            <a:pPr marL="342900" lvl="0" indent="-16002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None/>
            </a:pPr>
            <a:endParaRPr sz="32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lang="en-US" sz="2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 school hours 8.30 – 4.30 via the school office 01425 614633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endParaRPr sz="28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</a:pPr>
            <a:r>
              <a:rPr lang="en-US" sz="28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 extreme emergency outside of these hours the 07904159449</a:t>
            </a:r>
            <a:endParaRPr/>
          </a:p>
          <a:p>
            <a:pPr marL="342900" lvl="0" indent="-182880" algn="l" rtl="0">
              <a:spcBef>
                <a:spcPts val="560"/>
              </a:spcBef>
              <a:spcAft>
                <a:spcPts val="0"/>
              </a:spcAft>
              <a:buSzPts val="2520"/>
              <a:buNone/>
            </a:pPr>
            <a:endParaRPr sz="2800" b="0" i="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8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 dirty="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Medical Forms</a:t>
            </a:r>
            <a:endParaRPr dirty="0"/>
          </a:p>
        </p:txBody>
      </p:sp>
      <p:sp>
        <p:nvSpPr>
          <p:cNvPr id="212" name="Google Shape;212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Clearly identify any medical issues (even if we already know about them)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Must be completed and handed to the office as soon as possible or by </a:t>
            </a:r>
            <a:r>
              <a:rPr lang="en-US" dirty="0"/>
              <a:t>Wednesday 30</a:t>
            </a:r>
            <a:r>
              <a:rPr lang="en-US" baseline="30000" dirty="0"/>
              <a:t>th</a:t>
            </a:r>
            <a:r>
              <a:rPr lang="en-US" dirty="0"/>
              <a:t> September </a:t>
            </a: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 the latest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Complete the permission slip for the use of video or photographic images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9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Accommodation Arrangements</a:t>
            </a:r>
            <a:endParaRPr/>
          </a:p>
        </p:txBody>
      </p:sp>
      <p:sp>
        <p:nvSpPr>
          <p:cNvPr id="218" name="Google Shape;218;p9"/>
          <p:cNvSpPr txBox="1">
            <a:spLocks noGrp="1"/>
          </p:cNvSpPr>
          <p:nvPr>
            <p:ph type="body" idx="1"/>
          </p:nvPr>
        </p:nvSpPr>
        <p:spPr>
          <a:xfrm>
            <a:off x="457200" y="1557337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Rooms sleep </a:t>
            </a:r>
            <a:r>
              <a:rPr lang="en-US"/>
              <a:t>3</a:t>
            </a: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– 12 children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will choose two children that they would like to share with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Year 5 staff will endeavour to ensure all children are with at least one of their choices</a:t>
            </a:r>
            <a:endParaRPr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will be informed on the day of the trip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0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Activity Groups</a:t>
            </a:r>
            <a:endParaRPr/>
          </a:p>
        </p:txBody>
      </p:sp>
      <p:sp>
        <p:nvSpPr>
          <p:cNvPr id="224" name="Google Shape;224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will be in groups of 10 to 12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Ratio of 11:2 children to adults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Year 5 staff will arrange groups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1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Return to School</a:t>
            </a:r>
            <a:endParaRPr/>
          </a:p>
        </p:txBody>
      </p:sp>
      <p:sp>
        <p:nvSpPr>
          <p:cNvPr id="230" name="Google Shape;230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Coach departs Avon Tyrrell at 11.30am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Arrive at school 12.30pm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Children may be collected from this point on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SzPts val="2880"/>
              <a:buChar char="•"/>
            </a:pP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Remember to collect any medicines from </a:t>
            </a:r>
            <a:r>
              <a:rPr lang="en-US" sz="3200" b="0" i="0" u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Mrs</a:t>
            </a: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/>
              <a:t>Mead</a:t>
            </a:r>
            <a:r>
              <a:rPr lang="en-US" sz="3200" b="0" i="0" u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before leaving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2"/>
          <p:cNvSpPr txBox="1">
            <a:spLocks noGrp="1"/>
          </p:cNvSpPr>
          <p:nvPr>
            <p:ph type="title"/>
          </p:nvPr>
        </p:nvSpPr>
        <p:spPr>
          <a:xfrm>
            <a:off x="468312" y="24209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We can’t Wait!</a:t>
            </a:r>
            <a:br>
              <a:rPr lang="en-US" sz="40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lang="en-US" sz="40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4000" b="0" i="0" u="none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Don’t Worry – We will look after them and they will have a great time!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386</Words>
  <Application>Microsoft Office PowerPoint</Application>
  <PresentationFormat>On-screen Show (4:3)</PresentationFormat>
  <Paragraphs>67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Noto Sans Symbols</vt:lpstr>
      <vt:lpstr>1_Beam</vt:lpstr>
      <vt:lpstr>Beam</vt:lpstr>
      <vt:lpstr>Year 5 residential    19th – 23rd October 2026  Avon Tyrrell</vt:lpstr>
      <vt:lpstr>The First Day</vt:lpstr>
      <vt:lpstr>What they need on the first day</vt:lpstr>
      <vt:lpstr>Kit List</vt:lpstr>
      <vt:lpstr>Kit List cont..</vt:lpstr>
      <vt:lpstr>Please Don’t Send..</vt:lpstr>
      <vt:lpstr>Emergency Contacts</vt:lpstr>
      <vt:lpstr>Medical Forms</vt:lpstr>
      <vt:lpstr>Accommodation Arrangements</vt:lpstr>
      <vt:lpstr>Activity Groups</vt:lpstr>
      <vt:lpstr>Return to School</vt:lpstr>
      <vt:lpstr>We can’t Wait!  Don’t Worry – We will look after them and they will have a great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residential    14th - 28th October 2024  Avon Tyrrell</dc:title>
  <dc:creator>supervisor</dc:creator>
  <cp:lastModifiedBy>K Geary</cp:lastModifiedBy>
  <cp:revision>2</cp:revision>
  <dcterms:created xsi:type="dcterms:W3CDTF">2005-06-15T10:44:28Z</dcterms:created>
  <dcterms:modified xsi:type="dcterms:W3CDTF">2026-09-23T08:41:44Z</dcterms:modified>
</cp:coreProperties>
</file>