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E2A16-4ABD-48FE-A9EF-5FCB6504CD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C8C884-C820-49B5-82F6-418B77479F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29882-EFE9-453F-AE14-EAB0451309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35ADE-D9C1-4C03-ACF6-DF7AA7803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CB763-1318-4CD1-BB71-AC722DBCB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4379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A3EE3-B78A-4F1D-8F50-347300CB0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991892-4970-4107-B648-7C72765DA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0986D7-B1B8-46B8-BFC9-64AD6A44E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F0C87-12C4-47DB-BB92-C1E0C9FAE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0827D6-5A32-4F71-BDA0-D0204DAC6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240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E9AF4-E52A-41D7-9C50-602105DBA1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0983E3-6AB6-4AE5-AFFA-8FA02B562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BF3429-1CB1-48D8-B4FE-B48288F28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A42B39-9B41-4185-921D-C995D6132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DA1154-0DCF-43F4-9B58-B7F15274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532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8DE36-02CE-4DE5-9A70-058BB191D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4B40D-ED9F-4C98-B4EF-FE0B98472C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934FB4-35CB-44D2-9F96-273E9AD6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359F54-9E9F-4373-9E94-F9A86DD64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17D254-AC2B-4FBB-BA47-18BB2185D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3E97B7-C016-453E-A9DC-39FD503AE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62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AB68C-9A95-4389-A523-D16D3F1F9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F517AA-FDF3-490F-AFED-5395BA33BC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48BA5-B1B1-4A20-BCD5-45076DBE3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7116AC-C029-42A2-BADB-21C7E9878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0967CF-0484-4E43-AD93-35B81508A6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B91AB73-EC60-4541-9597-C3BF945E4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F0C2A8-2349-4229-B93B-FC144B5EB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C49A35-17FA-4781-B783-36AF042CD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124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93466-B57D-4E6A-87DF-37C9EF20F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FA6192-5E5F-4432-B922-95D87F7A61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88C9BF-C8EC-49A0-B821-AC997061B3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442C67-999C-48A4-B037-1B1AF6997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4642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5910F3-7F76-4315-88A6-F821EA555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526224-2A7E-428B-AAA9-9F902B45A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0DE353-D887-451F-B4D9-6C38BA6A5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6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A5BD11-25A5-49AB-A794-2178173FD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43E17-E8CF-4616-827A-D20CFB21F9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3E22E-539C-41F3-A278-043ED89C57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55AE8-B60E-45A4-B8BF-9C628E811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455DF3-BF2F-4BC5-9051-86D5779C9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5D7F8B-FDF3-47D7-87C3-1661CF730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33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E1A22-3428-4D16-83CA-396E87175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81FB1B-68F2-4BC1-86C6-947EAE8362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4BF324-FC92-48B6-B147-8A4FDEB0F1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756CC5-AE14-4D94-B021-89411C881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C742E-94FB-4772-98CB-DA8482655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F8121C-6FE8-4DDA-BBF0-080CE16F2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709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44E2D-7DCA-441C-9A57-375307073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7A5802-FE70-4288-8F43-F1548F8A5E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F9BCB-5F65-4B48-AC5A-AE572EC1C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DDA00E-A259-4787-A56C-2EF69AA8B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5A617-BDA5-4304-90A5-44A2578CA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592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4D01B5-0A94-4B50-80C7-03AAE2940A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BAFDBA-CCD2-4DC8-B8F7-907B24B85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6FA68A-9C5F-4B3B-A6D5-7C84F28D2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63CE0-FCC0-4505-B8DC-673FDD48A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600CE-8FE4-4DEA-8C71-5D83C8966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318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7C4803-1174-459B-8B2E-9F90A13D1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4579E-C8FC-4062-BBFB-D37C605066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414AB4-82F0-4362-8D3D-37554B67E7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C4DB1-8F53-49FB-8A7D-F47F714BCEC3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8C045-E493-4038-B7D1-818F939451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A4FA3-D1DB-4003-B19E-E32E29775F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7128A-A584-4BFB-97E2-C211B3291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33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ewmiltonjuniorschool.co.uk/attendance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4A75212-E572-4B9D-BD74-7F3D87AF08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8059"/>
            <a:ext cx="105156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accent6"/>
                </a:solidFill>
              </a:rPr>
              <a:t>Attendance Celebration 23.01.2026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AD76EE-453C-492A-8441-22A6D16103FC}"/>
              </a:ext>
            </a:extLst>
          </p:cNvPr>
          <p:cNvSpPr txBox="1"/>
          <p:nvPr/>
        </p:nvSpPr>
        <p:spPr>
          <a:xfrm>
            <a:off x="838199" y="1225689"/>
            <a:ext cx="1051559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0" i="0" dirty="0">
                <a:effectLst/>
              </a:rPr>
              <a:t>In September, we shared with you an adapted approach to our Attendance Expectations and Policy:</a:t>
            </a:r>
            <a:endParaRPr lang="en-GB" dirty="0">
              <a:effectLst/>
            </a:endParaRPr>
          </a:p>
          <a:p>
            <a:pPr algn="ctr"/>
            <a:r>
              <a:rPr lang="en-GB" b="0" i="0" dirty="0">
                <a:effectLst/>
                <a:hlinkClick r:id="rId2"/>
              </a:rPr>
              <a:t>https://www.newmiltonjuniorschool.co.uk/attendance</a:t>
            </a:r>
            <a:endParaRPr lang="en-GB" b="0" i="0" dirty="0">
              <a:effectLst/>
            </a:endParaRPr>
          </a:p>
          <a:p>
            <a:pPr algn="ctr"/>
            <a:endParaRPr lang="en-GB" dirty="0">
              <a:effectLst/>
            </a:endParaRPr>
          </a:p>
          <a:p>
            <a:pPr algn="ctr"/>
            <a:r>
              <a:rPr lang="en-GB" b="0" i="0" dirty="0">
                <a:effectLst/>
              </a:rPr>
              <a:t>Thank you so much to everyone; we are extremely pleased to share with you that our most recent government attendance data reflects that we are ranked in the top 25% of all schools. </a:t>
            </a:r>
          </a:p>
          <a:p>
            <a:pPr algn="ctr"/>
            <a:r>
              <a:rPr lang="en-GB" b="0" i="0" dirty="0">
                <a:effectLst/>
              </a:rPr>
              <a:t>This is a significant improvement on this time last year, when we were placed in the lowest 45%.</a:t>
            </a:r>
          </a:p>
          <a:p>
            <a:pPr algn="ctr"/>
            <a:endParaRPr lang="en-GB" dirty="0">
              <a:effectLst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Thank you for getting your child in even on those trickier days, and trusting that we will send them home should a need arise.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Thank you for getting your child here on time as this also makes a big difference not only to attendance figures, but essentially to your child’s progress.</a:t>
            </a:r>
            <a:endParaRPr lang="en-GB" dirty="0">
              <a:effectLst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</a:rPr>
              <a:t>Thank you, also, for making medical appointments, wherever possible, at the beginning or end of the school day … obviously a far harder one to control!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effectLst/>
            </a:endParaRPr>
          </a:p>
          <a:p>
            <a:pPr algn="ctr"/>
            <a:r>
              <a:rPr lang="en-GB" b="0" i="0" dirty="0">
                <a:effectLst/>
              </a:rPr>
              <a:t>Having the children in school as close to 100% of the time is our goal; thank you for your support day in day out; it makes a huge difference.</a:t>
            </a:r>
          </a:p>
          <a:p>
            <a:pPr algn="ctr"/>
            <a:endParaRPr lang="en-GB" dirty="0">
              <a:effectLst/>
            </a:endParaRPr>
          </a:p>
          <a:p>
            <a:pPr algn="ctr"/>
            <a:r>
              <a:rPr lang="en-GB" b="0" i="0" dirty="0">
                <a:effectLst/>
              </a:rPr>
              <a:t>As always, if you have any concerns regarding attendance, please do reach out to your class teacher </a:t>
            </a:r>
            <a:r>
              <a:rPr lang="en-GB" b="0" i="0">
                <a:effectLst/>
              </a:rPr>
              <a:t>or </a:t>
            </a:r>
          </a:p>
          <a:p>
            <a:pPr algn="ctr"/>
            <a:r>
              <a:rPr lang="en-GB" b="0" i="0">
                <a:effectLst/>
              </a:rPr>
              <a:t>Mrs </a:t>
            </a:r>
            <a:r>
              <a:rPr lang="en-GB" b="0" i="0" dirty="0" err="1">
                <a:effectLst/>
              </a:rPr>
              <a:t>Grinyer</a:t>
            </a:r>
            <a:r>
              <a:rPr lang="en-GB" b="0" i="0" dirty="0">
                <a:effectLst/>
              </a:rPr>
              <a:t> at any point and we will do our utmost to support you and your family.</a:t>
            </a:r>
            <a:endParaRPr lang="en-GB" dirty="0">
              <a:effectLst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233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244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Attendance Celebration 23.01.2026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 Celebration 23.01.2026</dc:title>
  <dc:creator>B Clark</dc:creator>
  <cp:lastModifiedBy>B Clark</cp:lastModifiedBy>
  <cp:revision>1</cp:revision>
  <dcterms:created xsi:type="dcterms:W3CDTF">2026-01-23T15:11:52Z</dcterms:created>
  <dcterms:modified xsi:type="dcterms:W3CDTF">2026-01-23T15:12:33Z</dcterms:modified>
</cp:coreProperties>
</file>