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40" r:id="rId1"/>
  </p:sldMasterIdLst>
  <p:sldIdLst>
    <p:sldId id="270" r:id="rId2"/>
    <p:sldId id="271" r:id="rId3"/>
    <p:sldId id="268" r:id="rId4"/>
    <p:sldId id="269" r:id="rId5"/>
    <p:sldId id="259" r:id="rId6"/>
    <p:sldId id="260" r:id="rId7"/>
    <p:sldId id="263" r:id="rId8"/>
    <p:sldId id="264" r:id="rId9"/>
    <p:sldId id="262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89F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03" d="100"/>
          <a:sy n="103" d="100"/>
        </p:scale>
        <p:origin x="138" y="3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2/1/2021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D3E9E-A95C-48F2-B4BF-A71542E0BE9A}" type="datetimeFigureOut">
              <a:rPr lang="en-US" dirty="0"/>
              <a:t>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952B5-7A2F-4CC8-B7CE-9234E21C2837}" type="datetimeFigureOut">
              <a:rPr lang="en-US" dirty="0"/>
              <a:t>2/1/2021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accent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DA07A-9201-4B4B-BAF2-015AFA30F520}" type="datetimeFigureOut">
              <a:rPr lang="en-US" dirty="0"/>
              <a:t>2/1/2021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7E00A-486F-4252-8B1D-E32645521F49}" type="datetimeFigureOut">
              <a:rPr lang="en-US" dirty="0"/>
              <a:t>2/1/2021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F5F92-E675-4B36-9A60-69A962A68675}" type="datetimeFigureOut">
              <a:rPr lang="en-US" dirty="0"/>
              <a:t>2/1/2021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E2C9B-5FA2-460D-9BE7-B0812FC2A6FF}" type="datetimeFigureOut">
              <a:rPr lang="en-US" dirty="0"/>
              <a:t>2/1/2021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solidFill>
            <a:schemeClr val="accent1">
              <a:lumMod val="20000"/>
              <a:lumOff val="80000"/>
            </a:schemeClr>
          </a:solid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2/1/2021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E5243-F52A-4D37-9694-EB26C6C31910}" type="datetimeFigureOut">
              <a:rPr lang="en-US" dirty="0"/>
              <a:t>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7B6E1-634A-48DC-9E8B-D894023267EF}" type="datetimeFigureOut">
              <a:rPr lang="en-US" dirty="0"/>
              <a:t>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11680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5586B75A-687E-405C-8A0B-8D00578BA2C3}" type="datetimeFigureOut">
              <a:rPr lang="en-US" dirty="0"/>
              <a:pPr/>
              <a:t>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926" y="5876412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tx1">
                    <a:alpha val="20000"/>
                  </a:schemeClr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sldNum="0" hdr="0" ft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5400" kern="1200" spc="-12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926" y="2421639"/>
            <a:ext cx="10772775" cy="1658198"/>
          </a:xfrm>
        </p:spPr>
        <p:txBody>
          <a:bodyPr>
            <a:normAutofit/>
          </a:bodyPr>
          <a:lstStyle/>
          <a:p>
            <a:pPr algn="ctr"/>
            <a:r>
              <a:rPr lang="en-GB" sz="9600" dirty="0">
                <a:solidFill>
                  <a:schemeClr val="tx1"/>
                </a:solidFill>
              </a:rPr>
              <a:t>Let’s Write 2</a:t>
            </a:r>
          </a:p>
        </p:txBody>
      </p:sp>
    </p:spTree>
    <p:extLst>
      <p:ext uri="{BB962C8B-B14F-4D97-AF65-F5344CB8AC3E}">
        <p14:creationId xmlns:p14="http://schemas.microsoft.com/office/powerpoint/2010/main" val="2964170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35920" y="901706"/>
            <a:ext cx="9822817" cy="507831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Have a look at any of the </a:t>
            </a:r>
          </a:p>
          <a:p>
            <a:pPr algn="ctr"/>
            <a:r>
              <a:rPr lang="en-U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images below. </a:t>
            </a:r>
          </a:p>
          <a:p>
            <a:pPr algn="ctr"/>
            <a:endParaRPr lang="en-US" sz="54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r>
              <a:rPr lang="en-U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Can you write a short </a:t>
            </a:r>
          </a:p>
          <a:p>
            <a:pPr algn="ctr"/>
            <a:r>
              <a:rPr lang="en-U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story or a diary entry or description</a:t>
            </a:r>
          </a:p>
          <a:p>
            <a:pPr algn="ctr"/>
            <a:r>
              <a:rPr lang="en-US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o</a:t>
            </a:r>
            <a:r>
              <a:rPr lang="en-U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f the exact moment you can see? </a:t>
            </a:r>
            <a:endParaRPr lang="en-US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3730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382858" cy="6915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6162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382858" cy="691515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69442" y="118231"/>
            <a:ext cx="2925195" cy="2858234"/>
          </a:xfrm>
          <a:prstGeom prst="rect">
            <a:avLst/>
          </a:prstGeom>
          <a:solidFill>
            <a:srgbClr val="00B0F0"/>
          </a:solidFill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138" y="3888336"/>
            <a:ext cx="3035626" cy="278873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</p:pic>
    </p:spTree>
    <p:extLst>
      <p:ext uri="{BB962C8B-B14F-4D97-AF65-F5344CB8AC3E}">
        <p14:creationId xmlns:p14="http://schemas.microsoft.com/office/powerpoint/2010/main" val="1967721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4516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6974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6012" y="3799436"/>
            <a:ext cx="4248150" cy="28003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77917" y="3544858"/>
            <a:ext cx="4314825" cy="2228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2448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4612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4860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46123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92498" y="3339180"/>
            <a:ext cx="4086225" cy="34099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18731" y="343010"/>
            <a:ext cx="3033757" cy="2653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1905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39416" y="1853429"/>
            <a:ext cx="11346439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Or… decide upon your own stimulus: you</a:t>
            </a:r>
          </a:p>
          <a:p>
            <a:pPr algn="ctr"/>
            <a:r>
              <a:rPr lang="en-US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m</a:t>
            </a:r>
            <a:r>
              <a:rPr lang="en-U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ight have a picture, object or an idea </a:t>
            </a:r>
          </a:p>
          <a:p>
            <a:pPr algn="ctr"/>
            <a:r>
              <a:rPr lang="en-US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o</a:t>
            </a:r>
            <a:r>
              <a:rPr lang="en-U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f your own….. and write away!</a:t>
            </a:r>
            <a:endParaRPr lang="en-US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0930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27187" y="1306285"/>
            <a:ext cx="10174516" cy="461664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If you would like to share your writing</a:t>
            </a:r>
          </a:p>
          <a:p>
            <a:pPr algn="ctr"/>
            <a:r>
              <a:rPr lang="en-US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w</a:t>
            </a:r>
            <a:r>
              <a:rPr lang="en-US" sz="4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ith me, I would love that. </a:t>
            </a:r>
            <a:r>
              <a:rPr lang="en-US" sz="4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This time, submit </a:t>
            </a:r>
          </a:p>
          <a:p>
            <a:pPr algn="ctr"/>
            <a:r>
              <a:rPr lang="en-US" sz="4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your whole piece, highlighting </a:t>
            </a:r>
            <a:endParaRPr lang="en-US" sz="44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r>
              <a:rPr lang="en-U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B89F6"/>
                </a:solidFill>
              </a:rPr>
              <a:t>ONE sentence </a:t>
            </a:r>
            <a:r>
              <a:rPr lang="en-U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6">
                    <a:lumMod val="40000"/>
                    <a:lumOff val="60000"/>
                  </a:schemeClr>
                </a:solidFill>
              </a:rPr>
              <a:t>that you believe</a:t>
            </a:r>
          </a:p>
          <a:p>
            <a:pPr algn="ctr"/>
            <a:r>
              <a:rPr lang="en-U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6">
                    <a:lumMod val="40000"/>
                    <a:lumOff val="60000"/>
                  </a:schemeClr>
                </a:solidFill>
              </a:rPr>
              <a:t> is FABULOUSLY effective!</a:t>
            </a:r>
            <a:r>
              <a:rPr lang="en-U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endParaRPr lang="en-US" sz="54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endParaRPr lang="en-US" sz="54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8038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84545" y="1853429"/>
            <a:ext cx="10456196" cy="233910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To share your </a:t>
            </a:r>
            <a:r>
              <a:rPr lang="en-US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B89F6"/>
                </a:solidFill>
              </a:rPr>
              <a:t>writing</a:t>
            </a:r>
            <a:r>
              <a:rPr lang="en-US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, </a:t>
            </a:r>
            <a:r>
              <a:rPr lang="en-US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please email: </a:t>
            </a:r>
          </a:p>
          <a:p>
            <a:pPr algn="ctr"/>
            <a:endParaRPr lang="en-US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r>
              <a:rPr lang="en-US" sz="5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B89F6"/>
                </a:solidFill>
              </a:rPr>
              <a:t>imagine@newmiltonjuniorschool.co.uk</a:t>
            </a:r>
            <a:endParaRPr lang="en-US" sz="52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B89F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3017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etropolitan">
  <a:themeElements>
    <a:clrScheme name="Metropolitan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Metropolita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etropolita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44E3BB9A-3BF5-4BE4-90CF-48BFABC7851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TM03457491[[fn=Metropolitan]]</Template>
  <TotalTime>836</TotalTime>
  <Words>103</Words>
  <Application>Microsoft Office PowerPoint</Application>
  <PresentationFormat>Widescreen</PresentationFormat>
  <Paragraphs>18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Arial</vt:lpstr>
      <vt:lpstr>Calibri Light</vt:lpstr>
      <vt:lpstr>Metropolitan</vt:lpstr>
      <vt:lpstr>Let’s Write 2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New Milton Junior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Child of Books</dc:title>
  <dc:creator>E Grinyer</dc:creator>
  <cp:lastModifiedBy>E Grinyer</cp:lastModifiedBy>
  <cp:revision>24</cp:revision>
  <dcterms:created xsi:type="dcterms:W3CDTF">2021-01-13T17:01:42Z</dcterms:created>
  <dcterms:modified xsi:type="dcterms:W3CDTF">2021-02-01T14:05:28Z</dcterms:modified>
</cp:coreProperties>
</file>